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43891200" cy="32918400"/>
  <p:notesSz cx="7315200" cy="9601200"/>
  <p:defaultTextStyle>
    <a:defPPr>
      <a:defRPr lang="en-US"/>
    </a:defPPr>
    <a:lvl1pPr marL="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0"/>
  </p:normalViewPr>
  <p:slideViewPr>
    <p:cSldViewPr>
      <p:cViewPr varScale="1">
        <p:scale>
          <a:sx n="24" d="100"/>
          <a:sy n="24" d="100"/>
        </p:scale>
        <p:origin x="1578" y="120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5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6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1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4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3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7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6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0C5FE-E8AF-4419-98C3-C66BF26C09EE}" type="datetimeFigureOut">
              <a:rPr lang="en-US" smtClean="0"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664F2-7980-4527-853C-02E5FB77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4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50160238" cy="3152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3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自定义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Gao</dc:creator>
  <cp:lastModifiedBy>Administrator</cp:lastModifiedBy>
  <cp:revision>9</cp:revision>
  <cp:lastPrinted>2016-10-29T21:18:16Z</cp:lastPrinted>
  <dcterms:created xsi:type="dcterms:W3CDTF">2016-10-29T20:32:44Z</dcterms:created>
  <dcterms:modified xsi:type="dcterms:W3CDTF">2017-01-08T09:38:33Z</dcterms:modified>
</cp:coreProperties>
</file>