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/>
    <p:restoredTop sz="94708"/>
  </p:normalViewPr>
  <p:slideViewPr>
    <p:cSldViewPr snapToGrid="0" snapToObjects="1">
      <p:cViewPr varScale="1">
        <p:scale>
          <a:sx n="114" d="100"/>
          <a:sy n="114" d="100"/>
        </p:scale>
        <p:origin x="13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3901E-68A2-7244-BBC9-624306AA8B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43B519-0860-924E-8A8A-9208477494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EE33F-B7DD-CD46-8A70-8FBF173EE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107B8-023F-6849-8C7B-45BC243CD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D45AE-2F7D-4940-BE7F-79B7D0463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3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F4F51-81F1-5D44-9107-4B8A38D5E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DB21BB-1258-B447-9511-D0F8722D3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2B659-12B9-2E40-80B4-566452107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A0A3C-733A-5D49-ADF3-E338FD183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B6A96-8997-404C-A299-AC457B82A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05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6AE704-E6F8-5248-B0C3-E92635ECF9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E25F08-3762-7949-A004-E4BF70C35D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88D95-3671-4C46-BEB3-40F0BB0C4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BCE43-5163-4143-99E3-AD314FD32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961C6-282E-7D43-9340-CEA908936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1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28E77-B5AF-2448-A8F8-CC28BA12C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40175-03FD-234B-9638-62380ABFC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43760-59C7-814D-A7D5-3359D8A3C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16B90-EA0D-E945-9500-50AFF79C3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176B5-8045-6744-B895-E4250EE7C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4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836D6-DEFB-B74B-9374-2A9D27758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20AD32-1442-A548-8C2F-F11C1A59B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6D74F-84B6-1D41-A339-BF7DDB9ED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A69CC-CFF0-104C-ADC3-85B4D3518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7A5E8-DC88-674D-9D23-75BA83E11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62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AE017-0465-D940-BDF0-C69B56463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22CA6-C7E2-C340-A0D7-DDB1CE79C3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005217-BC79-F74E-973A-204B33A478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1A80C1-11A0-AA4B-9FFF-80268D552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F0E58B-6E28-5B4D-9C1F-311EFE52A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1BAC0D-BFD1-BA43-8DFB-DB275E062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7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FEE3E-9EE4-A04A-8A5F-12EBD0F24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A0DA83-151C-F845-A8A0-9922DE6FD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001828-98A0-2A48-BC80-5D729ABCF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D70397-4124-EF41-9E5B-42EA416876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2B026E-E544-B746-9D7C-657BD9D25F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7521A5-603D-124F-B89C-0D3E634EA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E0DDDA-B488-DC42-9645-C93F1E52E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841DCB-FCD9-1146-A7E5-3DA4AFE8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5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9AC5B-34E1-1E46-90A3-59627297C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73C03A-1F49-DA44-9DA7-970BBD093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4606F-35B4-ED48-8C3B-3FE97703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D28BB4-B1BD-FF45-8B88-97FA6C3D9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495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89B5E4-E0EF-444F-86D2-EB15AC4EC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0E644C-5C57-1742-8B5B-66991C858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FFAAA0-2E59-894D-B961-FC3EAE02A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3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9C3F1-3995-A248-B08D-47307714B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6AB0F-4FDF-A240-AF97-1DD6E83B9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C2FAF3-7601-0745-9C74-714116C9C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EC5506-630C-D649-ACF4-C1DC77B2B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CBE1DE-6E39-C948-85D8-690F9BACD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7D125-A97F-6945-A756-F854C9B01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7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6A685-CBCC-1F44-8511-79EB9C98C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36B745-2F5B-E847-ABA2-961074F381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8A2190-047A-4C46-9C32-A57CD4021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03118-AB5C-824E-BB4C-AD720832C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CCDF49-AAAD-1C40-8DFD-15BE63401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26F1B0-C1A6-7D42-9BE8-46BD644B0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6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00826C-431A-CB46-9AE1-F0CDB1FBB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51F04B-A1D7-C846-9F78-E07D68DD1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CDEBC-2B1C-854B-9AE4-6FDAD00E3D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9C4BE-E0C4-A040-BB13-855BD2B9F2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01211-A3CC-F04A-94F7-6EC02D1672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84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DE037D5-BFD3-34E9-E579-F4CB6BCE65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777" y="1600454"/>
            <a:ext cx="4495800" cy="481330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847E0AA5-F13A-7B4D-8B5A-D0DFF45F14CD}"/>
              </a:ext>
            </a:extLst>
          </p:cNvPr>
          <p:cNvSpPr txBox="1"/>
          <p:nvPr/>
        </p:nvSpPr>
        <p:spPr>
          <a:xfrm>
            <a:off x="395415" y="263864"/>
            <a:ext cx="72230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Arrange the orbitals, electrons, and orbital names to give a correct orbital mixing diagram for pi bonds in 1,3-butadiene. Your answer should show the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correct occupancy, symmetry, and nodes of each bond: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99EABF6-B66E-AC4A-91C6-DC6B9DC40E27}"/>
              </a:ext>
            </a:extLst>
          </p:cNvPr>
          <p:cNvSpPr txBox="1"/>
          <p:nvPr/>
        </p:nvSpPr>
        <p:spPr>
          <a:xfrm>
            <a:off x="8949697" y="510085"/>
            <a:ext cx="517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FF4B4CB-68BC-784E-9C5E-37232F1BAC8A}"/>
              </a:ext>
            </a:extLst>
          </p:cNvPr>
          <p:cNvSpPr txBox="1"/>
          <p:nvPr/>
        </p:nvSpPr>
        <p:spPr>
          <a:xfrm>
            <a:off x="395415" y="1355716"/>
            <a:ext cx="7932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Mixing diagram: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3DE9436-EA21-7348-8F70-F17AB42C709A}"/>
              </a:ext>
            </a:extLst>
          </p:cNvPr>
          <p:cNvSpPr txBox="1"/>
          <p:nvPr/>
        </p:nvSpPr>
        <p:spPr>
          <a:xfrm>
            <a:off x="6118318" y="1355716"/>
            <a:ext cx="5501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Move the orbitals, nodes, and electrons to the orbital 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mixing diagram for your response: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76F1C69-C4C7-4753-906D-DFD7506F66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9904" y="519923"/>
            <a:ext cx="901700" cy="330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C0AFA20-3AB5-0B4B-D02E-64D9706331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4343" y="255191"/>
            <a:ext cx="2311400" cy="774700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D2D27099-258C-A344-8334-F51AE679C3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8023" y="5871873"/>
            <a:ext cx="139700" cy="495300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868361FA-AC43-D647-8046-47F92DA3E6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70208" y="5871873"/>
            <a:ext cx="139700" cy="495300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4A4885CC-5659-EB4F-A69D-4180D8BA05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22393" y="5871873"/>
            <a:ext cx="139700" cy="495300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E22CFAF3-7C85-3F40-A234-82BA4A70B5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74578" y="5871873"/>
            <a:ext cx="139700" cy="495300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B2A64863-2D55-9F4F-87D2-853898A4D0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26763" y="5871873"/>
            <a:ext cx="139700" cy="4953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4FBDCAD-BA55-40DC-72C6-7CF21D82E02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81388" y="2088460"/>
            <a:ext cx="304800" cy="812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FE83957-1F55-7FCC-35F4-17975572DBF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62244" y="2088460"/>
            <a:ext cx="304800" cy="812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C0F9B90-4E9F-8E5F-B24C-1C29EE1BF4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43100" y="2088460"/>
            <a:ext cx="304800" cy="812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9D7AC9F-1D6E-0614-F3EB-AAEFCFDF5E7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23956" y="2088460"/>
            <a:ext cx="304800" cy="812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CAAC444-6143-4AF8-3DE1-A5DD6D2AE90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04812" y="2088460"/>
            <a:ext cx="304800" cy="8128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CAF9E91-CE58-BCA9-BC79-C9066EC253E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85668" y="2088460"/>
            <a:ext cx="304800" cy="8128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112B082-DBF8-A50C-670C-C3C7B8B482F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66524" y="2088460"/>
            <a:ext cx="304800" cy="8128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3884960-E7B8-6B76-F6FA-067D8556E76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47380" y="2088460"/>
            <a:ext cx="304800" cy="8128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B08DBC6-5C2C-460A-C481-E247F711BB5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28236" y="2088460"/>
            <a:ext cx="304800" cy="8128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DA3CCC4-AAD8-8736-8F49-22B27E1375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09092" y="2088460"/>
            <a:ext cx="304800" cy="8128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2D4777A-2F2F-481B-C912-CA2E059374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89948" y="2088460"/>
            <a:ext cx="304800" cy="8128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A55B211-F5C4-F993-5119-8FCAF4DC219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70799" y="2088460"/>
            <a:ext cx="304800" cy="8128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BB3153F-8BA1-C4D4-50EC-ED4651A281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6177674" y="3355979"/>
            <a:ext cx="304800" cy="81280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8A13C2D3-6E0E-0C98-9BB6-3854F9AE663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6658530" y="3355979"/>
            <a:ext cx="304800" cy="81280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E275863-B827-1B6E-10CF-D5E31BCE00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139386" y="3355979"/>
            <a:ext cx="304800" cy="81280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A79A4CB-81EF-E33D-DD9E-B879DA2B98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620242" y="3355979"/>
            <a:ext cx="304800" cy="8128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974B9793-54A7-007A-8025-D04AD081CE5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8101098" y="3355979"/>
            <a:ext cx="304800" cy="8128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B6F5D11F-E753-5291-5A9B-83D5C4F1C6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8581954" y="3355979"/>
            <a:ext cx="304800" cy="8128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76B2D4C5-9F85-AEAE-10AD-30B924EF981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9062810" y="3355979"/>
            <a:ext cx="304800" cy="81280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88557EEB-CFA0-B3A5-0EDE-658888E6970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9543666" y="3355979"/>
            <a:ext cx="304800" cy="8128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B265510-824D-DA8F-566A-6B7FF78B1E8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10024522" y="3355979"/>
            <a:ext cx="304800" cy="81280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B46F4D82-015D-3A98-E6BB-16B78C69A8D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10505378" y="3355979"/>
            <a:ext cx="304800" cy="81280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84C1D8F-EBA6-D1C6-D252-4D437CB2861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10986234" y="3355979"/>
            <a:ext cx="304800" cy="81280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6E4921A9-EEF2-5167-01F0-70974E74326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11467085" y="3355979"/>
            <a:ext cx="304800" cy="81280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BC7C9485-362F-9A49-0859-AC531E45A55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78948" y="5867654"/>
            <a:ext cx="228600" cy="546100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2862B1BD-B21D-FCA1-6153-D4E28EEE9CB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20033" y="5867654"/>
            <a:ext cx="228600" cy="546100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64A09CB5-7A40-CD93-235B-725E1A9546B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61118" y="5867654"/>
            <a:ext cx="228600" cy="54610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E6F8CE0-0F9F-A951-67F8-8CF8266637E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02203" y="5867654"/>
            <a:ext cx="228600" cy="546100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C6B59B3B-CD49-FBDE-3486-37E38993D0A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543285" y="5846473"/>
            <a:ext cx="228600" cy="546100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BDC881FB-8719-35ED-8A8B-D83D10887E1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57327" y="4583164"/>
            <a:ext cx="88900" cy="927100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B56F0D53-975B-BE51-F802-A2F61E7081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74087" y="4583164"/>
            <a:ext cx="88900" cy="927100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F51F7A81-1AFF-2CA4-6DEF-448E26D5F51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40567" y="4583164"/>
            <a:ext cx="88900" cy="927100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51772ADC-4C3D-70BC-FC35-97B3BCEC742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23807" y="4583164"/>
            <a:ext cx="88900" cy="927100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E14367BF-58E8-1271-44AE-93EE5165C35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07047" y="4583164"/>
            <a:ext cx="88900" cy="927100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A388630C-51C6-64C1-E70D-BFCEC8D99F6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90287" y="4583164"/>
            <a:ext cx="88900" cy="927100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EC7807D5-48C7-1B0F-763B-06F0271F21C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656767" y="4583164"/>
            <a:ext cx="88900" cy="927100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C60BCB64-7656-707D-AFEE-427C396851D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73527" y="4583164"/>
            <a:ext cx="88900" cy="927100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148EC9A3-0EF6-90C5-8631-0A573AE9350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140007" y="4583164"/>
            <a:ext cx="88900" cy="927100"/>
          </a:xfrm>
          <a:prstGeom prst="rect">
            <a:avLst/>
          </a:prstGeom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id="{7C68A886-B190-1AAB-2A75-96C918D4299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23247" y="4583164"/>
            <a:ext cx="88900" cy="927100"/>
          </a:xfrm>
          <a:prstGeom prst="rect">
            <a:avLst/>
          </a:prstGeom>
        </p:spPr>
      </p:pic>
      <p:pic>
        <p:nvPicPr>
          <p:cNvPr id="93" name="Picture 92">
            <a:extLst>
              <a:ext uri="{FF2B5EF4-FFF2-40B4-BE49-F238E27FC236}">
                <a16:creationId xmlns:a16="http://schemas.microsoft.com/office/drawing/2014/main" id="{EF694E48-DD5F-1D86-66ED-889BAB5C466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106487" y="4583164"/>
            <a:ext cx="88900" cy="927100"/>
          </a:xfrm>
          <a:prstGeom prst="rect">
            <a:avLst/>
          </a:prstGeom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7674B9FB-2A61-0BCD-5B31-5C20DD64FF8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589730" y="4583164"/>
            <a:ext cx="889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678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59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Comito, Robert J</dc:creator>
  <cp:lastModifiedBy>Comito, Robert J</cp:lastModifiedBy>
  <cp:revision>17</cp:revision>
  <dcterms:created xsi:type="dcterms:W3CDTF">2021-04-26T17:32:50Z</dcterms:created>
  <dcterms:modified xsi:type="dcterms:W3CDTF">2023-08-17T14:18:34Z</dcterms:modified>
</cp:coreProperties>
</file>