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/>
    <p:restoredTop sz="94708"/>
  </p:normalViewPr>
  <p:slideViewPr>
    <p:cSldViewPr snapToGrid="0" snapToObjects="1">
      <p:cViewPr varScale="1">
        <p:scale>
          <a:sx n="114" d="100"/>
          <a:sy n="114" d="100"/>
        </p:scale>
        <p:origin x="1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901E-68A2-7244-BBC9-624306AA8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3B519-0860-924E-8A8A-92084774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E33F-B7DD-CD46-8A70-8FBF173E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7B8-023F-6849-8C7B-45BC243C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45AE-2F7D-4940-BE7F-79B7D04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F51-81F1-5D44-9107-4B8A38D5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B21BB-1258-B447-9511-D0F8722D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659-12B9-2E40-80B4-566452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0A3C-733A-5D49-ADF3-E338FD1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A96-8997-404C-A299-AC457B82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E704-E6F8-5248-B0C3-E92635EC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5F08-3762-7949-A004-E4BF70C3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8D95-3671-4C46-BEB3-40F0BB0C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CE43-5163-4143-99E3-AD314FD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61C6-282E-7D43-9340-CEA9089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8E77-B5AF-2448-A8F8-CC28BA12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75-03FD-234B-9638-62380ABF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3760-59C7-814D-A7D5-3359D8A3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6B90-EA0D-E945-9500-50AFF79C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76B5-8045-6744-B895-E4250EE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6D6-DEFB-B74B-9374-2A9D2775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AD32-1442-A548-8C2F-F11C1A59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74F-84B6-1D41-A339-BF7DDB9E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69CC-CFF0-104C-ADC3-85B4D351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A5E8-DC88-674D-9D23-75BA83E1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E017-0465-D940-BDF0-C69B564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CA6-C7E2-C340-A0D7-DDB1CE79C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05217-BC79-F74E-973A-204B33A4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80C1-11A0-AA4B-9FFF-80268D5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58B-6E28-5B4D-9C1F-311EFE52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BAC0D-BFD1-BA43-8DFB-DB275E0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EE3E-9EE4-A04A-8A5F-12EBD0F2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DA83-151C-F845-A8A0-9922DE6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01828-98A0-2A48-BC80-5D729ABCF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0397-4124-EF41-9E5B-42EA41687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B026E-E544-B746-9D7C-657BD9D2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521A5-603D-124F-B89C-0D3E634E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0DDDA-B488-DC42-9645-C93F1E52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41DCB-FCD9-1146-A7E5-3DA4AFE8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AC5B-34E1-1E46-90A3-59627297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3C03A-1F49-DA44-9DA7-970BBD09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4606F-35B4-ED48-8C3B-3FE97703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8BB4-B1BD-FF45-8B88-97FA6C3D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9B5E4-E0EF-444F-86D2-EB15AC4E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E644C-5C57-1742-8B5B-66991C85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AAA0-2E59-894D-B961-FC3EAE0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F1-3995-A248-B08D-47307714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AB0F-4FDF-A240-AF97-1DD6E83B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2FAF3-7601-0745-9C74-714116C9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C5506-630C-D649-ACF4-C1DC77B2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E1DE-6E39-C948-85D8-690F9BA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D125-A97F-6945-A756-F854C9B0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A685-CBCC-1F44-8511-79EB9C98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B745-2F5B-E847-ABA2-961074F3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A2190-047A-4C46-9C32-A57CD402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3118-AB5C-824E-BB4C-AD720832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DF49-AAAD-1C40-8DFD-15BE634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F1B0-C1A6-7D42-9BE8-46BD644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826C-431A-CB46-9AE1-F0CDB1FB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1F04B-A1D7-C846-9F78-E07D68D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DEBC-2B1C-854B-9AE4-6FDAD00E3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4BE-E0C4-A040-BB13-855BD2B9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211-A3CC-F04A-94F7-6EC02D167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7223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orbitals, electrons, and orbital names to give a correct orbital mixing diagram for pi bonds in 1,3-butadiene. Your answer should show the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correct occupancy, symmetry, and nodes of each bond: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9EABF6-B66E-AC4A-91C6-DC6B9DC40E27}"/>
              </a:ext>
            </a:extLst>
          </p:cNvPr>
          <p:cNvSpPr txBox="1"/>
          <p:nvPr/>
        </p:nvSpPr>
        <p:spPr>
          <a:xfrm>
            <a:off x="8949697" y="510085"/>
            <a:ext cx="517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FF4B4CB-68BC-784E-9C5E-37232F1BAC8A}"/>
              </a:ext>
            </a:extLst>
          </p:cNvPr>
          <p:cNvSpPr txBox="1"/>
          <p:nvPr/>
        </p:nvSpPr>
        <p:spPr>
          <a:xfrm>
            <a:off x="395415" y="1355716"/>
            <a:ext cx="793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Mixing diagram: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3DE9436-EA21-7348-8F70-F17AB42C709A}"/>
              </a:ext>
            </a:extLst>
          </p:cNvPr>
          <p:cNvSpPr txBox="1"/>
          <p:nvPr/>
        </p:nvSpPr>
        <p:spPr>
          <a:xfrm>
            <a:off x="6118318" y="1355716"/>
            <a:ext cx="5501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Move the orbitals, nodes, and electrons to the orbital 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mixing diagram for your response: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2A0791-B846-F8AA-1EC4-F94EDFDE3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547" y="304438"/>
            <a:ext cx="635000" cy="72390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E1BE593D-3937-3DD1-EDE1-9DA1C4EC2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70" y="2866791"/>
            <a:ext cx="698500" cy="190500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64E82A02-95CD-5A50-A3C0-63EC416C1C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2383" y="304438"/>
            <a:ext cx="1143000" cy="74930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10E3AF3C-4BD4-AD45-898E-D097069690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03975" y="5801929"/>
            <a:ext cx="457200" cy="609600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AD91C4EB-5F35-D10D-987F-8D9F592522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3124" y="5801929"/>
            <a:ext cx="457200" cy="6096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CB34CA8B-65AA-0018-753E-34410C0C35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29178" y="5801929"/>
            <a:ext cx="457200" cy="6096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347BA64-3A16-E4BD-0FF2-8C683AA25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5232" y="5801929"/>
            <a:ext cx="457200" cy="6096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B0EEB63F-C6F9-6255-F6F5-FE1194C5A7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1286" y="5801929"/>
            <a:ext cx="457200" cy="60960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8F2877D9-7B41-A332-9C02-FBE9522345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5713" y="5801929"/>
            <a:ext cx="457200" cy="60960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2CACFF5E-B0D6-C881-E42F-FAEB120916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65270" y="6062279"/>
            <a:ext cx="457200" cy="88900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1957E2ED-06FC-A892-82CE-674FB670BC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64827" y="6062279"/>
            <a:ext cx="457200" cy="8890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39AAB8D3-12F2-0EF0-BE50-9CC533DE37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0881" y="6062279"/>
            <a:ext cx="457200" cy="8890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880AF2AA-5B76-66F0-07AC-8CDF02FD2E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3330" y="6067855"/>
            <a:ext cx="457200" cy="8890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BA72C98C-D73B-039D-F6E7-DACF6B1366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5779" y="5795579"/>
            <a:ext cx="457200" cy="53340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01866CD3-D98C-CD57-1B19-132EC34CE7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0206" y="5801929"/>
            <a:ext cx="457200" cy="533400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BF6828CA-E143-A54C-673D-222A37F2B3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3961" y="1931735"/>
            <a:ext cx="1143000" cy="74930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7F57D49F-939C-CE3A-A2BA-46B78AADE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2014" y="1931735"/>
            <a:ext cx="1143000" cy="74930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AA39F4A8-40D0-94A3-7ADC-F5BB335C03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5319" y="3054350"/>
            <a:ext cx="1143000" cy="749300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DFF7E243-35FC-8AFC-90F9-54002F3195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2014" y="3054350"/>
            <a:ext cx="1143000" cy="74930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696CA87F-92FB-509E-E307-E00BEFB26F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0669" y="4148872"/>
            <a:ext cx="1143000" cy="74930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09F49CD8-B7E1-DD5E-6BEC-1EA9FCE293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493" y="4168779"/>
            <a:ext cx="1143000" cy="74930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A781BCCE-9794-3373-2BBA-4FB164C18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2026" y="5312979"/>
            <a:ext cx="1143000" cy="749300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0C8D8617-46FB-B8A4-937F-DEA36453B3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5146" y="5357429"/>
            <a:ext cx="1143000" cy="749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FBDCAD-BA55-40DC-72C6-7CF21D82E0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81388" y="2088460"/>
            <a:ext cx="304800" cy="812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E83957-1F55-7FCC-35F4-17975572DB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2244" y="2088460"/>
            <a:ext cx="304800" cy="812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0F9B90-4E9F-8E5F-B24C-1C29EE1BF4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3100" y="2088460"/>
            <a:ext cx="304800" cy="812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D7AC9F-1D6E-0614-F3EB-AAEFCFDF5E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3956" y="2088460"/>
            <a:ext cx="304800" cy="812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AAC444-6143-4AF8-3DE1-A5DD6D2AE9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04812" y="2088460"/>
            <a:ext cx="304800" cy="812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AF9E91-CE58-BCA9-BC79-C9066EC253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85668" y="2088460"/>
            <a:ext cx="304800" cy="812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112B082-DBF8-A50C-670C-C3C7B8B482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66524" y="2088460"/>
            <a:ext cx="304800" cy="812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3884960-E7B8-6B76-F6FA-067D8556E76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47380" y="2088460"/>
            <a:ext cx="304800" cy="812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B08DBC6-5C2C-460A-C481-E247F711BB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28236" y="2088460"/>
            <a:ext cx="304800" cy="812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DA3CCC4-AAD8-8736-8F49-22B27E13757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09092" y="2088460"/>
            <a:ext cx="304800" cy="8128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2D4777A-2F2F-481B-C912-CA2E059374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89948" y="2088460"/>
            <a:ext cx="304800" cy="8128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A55B211-F5C4-F993-5119-8FCAF4DC21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70799" y="2088460"/>
            <a:ext cx="304800" cy="8128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BB3153F-8BA1-C4D4-50EC-ED4651A281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6177674" y="3355979"/>
            <a:ext cx="304800" cy="8128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A13C2D3-6E0E-0C98-9BB6-3854F9AE66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6658530" y="3355979"/>
            <a:ext cx="304800" cy="8128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E275863-B827-1B6E-10CF-D5E31BCE00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7139386" y="3355979"/>
            <a:ext cx="304800" cy="8128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A79A4CB-81EF-E33D-DD9E-B879DA2B98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7620242" y="3355979"/>
            <a:ext cx="304800" cy="8128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74B9793-54A7-007A-8025-D04AD081CE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8101098" y="3355979"/>
            <a:ext cx="304800" cy="8128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6F5D11F-E753-5291-5A9B-83D5C4F1C6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8581954" y="3355979"/>
            <a:ext cx="304800" cy="8128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6B2D4C5-9F85-AEAE-10AD-30B924EF98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9062810" y="3355979"/>
            <a:ext cx="304800" cy="8128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8557EEB-CFA0-B3A5-0EDE-658888E697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9543666" y="3355979"/>
            <a:ext cx="304800" cy="8128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B265510-824D-DA8F-566A-6B7FF78B1E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0024522" y="3355979"/>
            <a:ext cx="304800" cy="8128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46F4D82-015D-3A98-E6BB-16B78C69A8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0505378" y="3355979"/>
            <a:ext cx="304800" cy="8128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84C1D8F-EBA6-D1C6-D252-4D437CB286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0986234" y="3355979"/>
            <a:ext cx="304800" cy="8128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E4921A9-EEF2-5167-01F0-70974E7432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1467085" y="3355979"/>
            <a:ext cx="304800" cy="812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32CD2F-2BD4-FAD3-0A3D-CD14D432FF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9075900" y="4578954"/>
            <a:ext cx="304800" cy="812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26FEF51-67A5-09AC-7BA1-D984375738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9556756" y="4578954"/>
            <a:ext cx="304800" cy="8128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F3CD7B4-BC8E-30AF-61A3-ED925C4948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0037612" y="4578954"/>
            <a:ext cx="304800" cy="8128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525625D-3C2B-3A93-387F-4D9EA210ED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0518468" y="4578954"/>
            <a:ext cx="304800" cy="8128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47173A7-9E23-09EF-5472-0AF2DA7CE7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0999324" y="4578954"/>
            <a:ext cx="304800" cy="8128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E0285DA-0A89-1217-B32C-ED7DBDE409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V="1">
            <a:off x="11480175" y="4578954"/>
            <a:ext cx="304800" cy="8128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9CCE26E2-B723-B874-67DB-0B9F8E1D01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7674" y="4578954"/>
            <a:ext cx="304800" cy="8128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91C4E2B5-9E9B-7B1F-9ED8-268678FD7A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8530" y="4578954"/>
            <a:ext cx="304800" cy="8128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EE404B0-536B-029D-BECF-75404F154B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39386" y="4578954"/>
            <a:ext cx="304800" cy="8128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CA49196-9609-6EA1-842D-D38520ACBE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242" y="4578954"/>
            <a:ext cx="304800" cy="8128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E7C66BCF-CBBE-2C10-A8DE-4270594A1E0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01098" y="4578954"/>
            <a:ext cx="304800" cy="8128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7EEAF3A-D516-93EA-5AE0-5EC91EDA68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81954" y="4578954"/>
            <a:ext cx="304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59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Comito, Robert J</dc:creator>
  <cp:lastModifiedBy>Comito, Robert J</cp:lastModifiedBy>
  <cp:revision>20</cp:revision>
  <dcterms:created xsi:type="dcterms:W3CDTF">2021-04-26T17:32:50Z</dcterms:created>
  <dcterms:modified xsi:type="dcterms:W3CDTF">2023-08-17T14:19:04Z</dcterms:modified>
</cp:coreProperties>
</file>