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394804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(just draw arrows, do not reorder anything):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3028622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3107088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Propagation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(just draw arrows, do not reorder anything):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32B196-170E-4441-AD46-F40732C7F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538" y="151474"/>
            <a:ext cx="5257800" cy="1155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D52FFA-A135-BF43-BF7A-3C80BC86C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47" y="1870775"/>
            <a:ext cx="5207000" cy="1003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67FFF7-A0C1-494E-982B-8C200122E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48" y="3809689"/>
            <a:ext cx="4902200" cy="9906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D25C11-93EE-DA45-91FF-DD4FE60137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671" y="5359248"/>
            <a:ext cx="96774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14</cp:revision>
  <dcterms:created xsi:type="dcterms:W3CDTF">2021-04-26T17:32:50Z</dcterms:created>
  <dcterms:modified xsi:type="dcterms:W3CDTF">2023-08-17T14:15:15Z</dcterms:modified>
</cp:coreProperties>
</file>