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17F989-F316-1140-B19B-D4337D685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5127" y="5436484"/>
            <a:ext cx="390525" cy="15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2108" y="3393264"/>
            <a:ext cx="647700" cy="1428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EBD189-1F6A-3248-A22F-E4D936FD63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798" y="6008033"/>
            <a:ext cx="390525" cy="152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E967B21-673F-C546-B75F-E7E0A55D2C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0336" y="6293734"/>
            <a:ext cx="304800" cy="1714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10777B4-74F2-E649-974C-F8D639AFB6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90336" y="5449830"/>
            <a:ext cx="304800" cy="1714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61743A9-44A2-9042-8FA5-95F9CE1AC6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90336" y="5708092"/>
            <a:ext cx="304800" cy="1714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2E3DDF6-18FF-C742-A26F-8194C33F83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799" y="5717617"/>
            <a:ext cx="390525" cy="152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First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58230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731" y="3417912"/>
            <a:ext cx="647700" cy="1428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19CA77E-9361-024A-8F8F-02D7CAA9E8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0336" y="5998508"/>
            <a:ext cx="304800" cy="17145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341791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66077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Second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draw arrows):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059009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137382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73D95FD-AEF9-2E41-A9B0-D00DA7856E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797" y="6311119"/>
            <a:ext cx="390525" cy="15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D9D773-29A6-BF4A-84B7-4B9ACF6760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81886" y="43198"/>
            <a:ext cx="4876800" cy="1133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B5E4B1-59D4-9A48-9D11-E0C65C295A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09491" y="5608170"/>
            <a:ext cx="952500" cy="838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DF0D46-0E9E-C741-BB77-3FABBE44369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51662" y="4381627"/>
            <a:ext cx="1079500" cy="774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0D2E61-E275-1E47-B824-CD4D59A6DB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78413" y="5696589"/>
            <a:ext cx="850900" cy="6731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A5DD859-EAA9-994B-8D85-8CC3949382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79749" y="5690720"/>
            <a:ext cx="850900" cy="673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C632C7C-686A-B843-91CF-42DB946A2C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53838" y="4664228"/>
            <a:ext cx="1384300" cy="8382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58CCCD5-4C20-AF42-86FE-6A98AC8B5F1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26294" y="5728820"/>
            <a:ext cx="977900" cy="5969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1A9D07B-0D81-3542-9CAB-EC90AF61964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1409" y="5681520"/>
            <a:ext cx="1323975" cy="8667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1CEDF61-898F-4843-90A1-E826B779149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25436" y="4599450"/>
            <a:ext cx="1323975" cy="86677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055667C-AF18-1746-8BC6-90677071E80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809088" y="4522730"/>
            <a:ext cx="952500" cy="9271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94E6631-967C-1146-B19B-7170AC40F29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63210" y="4478723"/>
            <a:ext cx="1323975" cy="9144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CBB16D1-815B-6044-AF18-E3A15E8A9C5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88507" y="5621280"/>
            <a:ext cx="1323975" cy="9048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DFD5230-8BE8-2F4F-B1D5-6B6D1F72110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019210" y="5563720"/>
            <a:ext cx="990600" cy="8001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9CB4AB6-7742-1E40-833A-C0C8C7638A3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752885" y="4672669"/>
            <a:ext cx="990600" cy="8001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CD23A94-DFB2-E642-9093-0E47E90A57F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491914" y="4628025"/>
            <a:ext cx="927100" cy="83820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19AA179-AC8F-3F4B-96EA-F77F272C53A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552512" y="4643857"/>
            <a:ext cx="927100" cy="8382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3C69045-F532-F14F-BE7F-58CD285CB1D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953301" y="5648267"/>
            <a:ext cx="10287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15</cp:revision>
  <dcterms:created xsi:type="dcterms:W3CDTF">2021-04-26T17:32:50Z</dcterms:created>
  <dcterms:modified xsi:type="dcterms:W3CDTF">2023-08-17T14:15:53Z</dcterms:modified>
</cp:coreProperties>
</file>