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10"/>
  </p:normalViewPr>
  <p:slideViewPr>
    <p:cSldViewPr snapToGrid="0" snapToObjects="1">
      <p:cViewPr varScale="1">
        <p:scale>
          <a:sx n="124" d="100"/>
          <a:sy n="124" d="100"/>
        </p:scale>
        <p:origin x="8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3901E-68A2-7244-BBC9-624306AA8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43B519-0860-924E-8A8A-920847749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EE33F-B7DD-CD46-8A70-8FBF173E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107B8-023F-6849-8C7B-45BC243CD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D45AE-2F7D-4940-BE7F-79B7D0463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F4F51-81F1-5D44-9107-4B8A38D5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DB21BB-1258-B447-9511-D0F8722D3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659-12B9-2E40-80B4-56645210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A0A3C-733A-5D49-ADF3-E338FD18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B6A96-8997-404C-A299-AC457B82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5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6AE704-E6F8-5248-B0C3-E92635ECF9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E25F08-3762-7949-A004-E4BF70C35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8D95-3671-4C46-BEB3-40F0BB0C4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BCE43-5163-4143-99E3-AD314FD32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961C6-282E-7D43-9340-CEA908936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1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28E77-B5AF-2448-A8F8-CC28BA12C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40175-03FD-234B-9638-62380ABFC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43760-59C7-814D-A7D5-3359D8A3C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16B90-EA0D-E945-9500-50AFF79C3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176B5-8045-6744-B895-E4250EE7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4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836D6-DEFB-B74B-9374-2A9D27758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0AD32-1442-A548-8C2F-F11C1A59B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6D74F-84B6-1D41-A339-BF7DDB9E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A69CC-CFF0-104C-ADC3-85B4D351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7A5E8-DC88-674D-9D23-75BA83E11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6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E017-0465-D940-BDF0-C69B56463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22CA6-C7E2-C340-A0D7-DDB1CE79C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05217-BC79-F74E-973A-204B33A47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A80C1-11A0-AA4B-9FFF-80268D5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0E58B-6E28-5B4D-9C1F-311EFE52A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BAC0D-BFD1-BA43-8DFB-DB275E06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FEE3E-9EE4-A04A-8A5F-12EBD0F24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0DA83-151C-F845-A8A0-9922DE6FD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001828-98A0-2A48-BC80-5D729ABCF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D70397-4124-EF41-9E5B-42EA41687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2B026E-E544-B746-9D7C-657BD9D25F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7521A5-603D-124F-B89C-0D3E634EA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E0DDDA-B488-DC42-9645-C93F1E52E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841DCB-FCD9-1146-A7E5-3DA4AFE8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5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9AC5B-34E1-1E46-90A3-59627297C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3C03A-1F49-DA44-9DA7-970BBD09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4606F-35B4-ED48-8C3B-3FE97703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28BB4-B1BD-FF45-8B88-97FA6C3D9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9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89B5E4-E0EF-444F-86D2-EB15AC4EC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0E644C-5C57-1742-8B5B-66991C85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FAAA0-2E59-894D-B961-FC3EAE02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3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9C3F1-3995-A248-B08D-47307714B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6AB0F-4FDF-A240-AF97-1DD6E83B9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C2FAF3-7601-0745-9C74-714116C9C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C5506-630C-D649-ACF4-C1DC77B2B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BE1DE-6E39-C948-85D8-690F9BACD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7D125-A97F-6945-A756-F854C9B0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7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A685-CBCC-1F44-8511-79EB9C98C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36B745-2F5B-E847-ABA2-961074F381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A2190-047A-4C46-9C32-A57CD4021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03118-AB5C-824E-BB4C-AD720832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CDF49-AAAD-1C40-8DFD-15BE6340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6F1B0-C1A6-7D42-9BE8-46BD644B0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0826C-431A-CB46-9AE1-F0CDB1FBB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1F04B-A1D7-C846-9F78-E07D68DD1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CDEBC-2B1C-854B-9AE4-6FDAD00E3D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9C4BE-E0C4-A040-BB13-855BD2B9F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01211-A3CC-F04A-94F7-6EC02D167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21" Type="http://schemas.openxmlformats.org/officeDocument/2006/relationships/image" Target="../media/image20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5" Type="http://schemas.openxmlformats.org/officeDocument/2006/relationships/image" Target="../media/image24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20" Type="http://schemas.openxmlformats.org/officeDocument/2006/relationships/image" Target="../media/image1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24" Type="http://schemas.openxmlformats.org/officeDocument/2006/relationships/image" Target="../media/image23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23" Type="http://schemas.openxmlformats.org/officeDocument/2006/relationships/image" Target="../media/image22.emf"/><Relationship Id="rId10" Type="http://schemas.openxmlformats.org/officeDocument/2006/relationships/image" Target="../media/image9.emf"/><Relationship Id="rId19" Type="http://schemas.openxmlformats.org/officeDocument/2006/relationships/image" Target="../media/image18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Relationship Id="rId22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E6F1088-AE05-8840-8CA7-786BB2660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85" y="1979338"/>
            <a:ext cx="647700" cy="1428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90FC420-2440-4B4B-9628-7CC3B9D864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566" y="1973160"/>
            <a:ext cx="647700" cy="1428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EFE3012-5283-AB44-AC3C-2000AF2A6A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2108" y="1991695"/>
            <a:ext cx="647700" cy="1428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20AA182-DC03-064A-A73F-C42D0F2E64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2108" y="3393264"/>
            <a:ext cx="647700" cy="14287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D47EB2A-93B7-7246-B0DE-2DF0BAF14981}"/>
              </a:ext>
            </a:extLst>
          </p:cNvPr>
          <p:cNvSpPr txBox="1"/>
          <p:nvPr/>
        </p:nvSpPr>
        <p:spPr>
          <a:xfrm>
            <a:off x="395415" y="1079117"/>
            <a:ext cx="11449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First line of mechanism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(add intermediates in order between the arrows, and draw arrows):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8755E4E-0987-0E4B-86E1-438AE6E43E10}"/>
              </a:ext>
            </a:extLst>
          </p:cNvPr>
          <p:cNvCxnSpPr>
            <a:cxnSpLocks/>
          </p:cNvCxnSpPr>
          <p:nvPr/>
        </p:nvCxnSpPr>
        <p:spPr>
          <a:xfrm flipV="1">
            <a:off x="395415" y="2582307"/>
            <a:ext cx="10941269" cy="7079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47E0AA5-F13A-7B4D-8B5A-D0DFF45F14CD}"/>
              </a:ext>
            </a:extLst>
          </p:cNvPr>
          <p:cNvSpPr txBox="1"/>
          <p:nvPr/>
        </p:nvSpPr>
        <p:spPr>
          <a:xfrm>
            <a:off x="395415" y="263864"/>
            <a:ext cx="3358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Arrange the following images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 indicate the mechanism of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reaction and draw arrows: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B2FF4EE5-920C-2A4A-9EB9-D9C46A96B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731" y="3417912"/>
            <a:ext cx="647700" cy="14287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C32AA29-96F4-5348-A37A-FF216F2DE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6566" y="3417912"/>
            <a:ext cx="647700" cy="14287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54476EB8-EDE4-C346-A3F4-BD5E76CCC526}"/>
              </a:ext>
            </a:extLst>
          </p:cNvPr>
          <p:cNvSpPr txBox="1"/>
          <p:nvPr/>
        </p:nvSpPr>
        <p:spPr>
          <a:xfrm>
            <a:off x="395415" y="2660773"/>
            <a:ext cx="11649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Second line of mechanism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(add intermediates in order between the arrows, and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draw arrows):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4C903-9B9A-9842-BF3D-345B850E6F83}"/>
              </a:ext>
            </a:extLst>
          </p:cNvPr>
          <p:cNvCxnSpPr>
            <a:cxnSpLocks/>
          </p:cNvCxnSpPr>
          <p:nvPr/>
        </p:nvCxnSpPr>
        <p:spPr>
          <a:xfrm flipV="1">
            <a:off x="395415" y="4059009"/>
            <a:ext cx="10941269" cy="7079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166EF82-2ED9-B349-92D0-9AE4D3ACB95F}"/>
              </a:ext>
            </a:extLst>
          </p:cNvPr>
          <p:cNvSpPr txBox="1"/>
          <p:nvPr/>
        </p:nvSpPr>
        <p:spPr>
          <a:xfrm>
            <a:off x="395415" y="4137382"/>
            <a:ext cx="71151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 these figures (leave the unused ones down here):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AE428D24-18FD-D0D0-E38D-D74705DF5A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19987" y="4163566"/>
            <a:ext cx="635000" cy="19050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FF9DCBC7-66AD-CF08-4540-980A490816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19987" y="4703857"/>
            <a:ext cx="635000" cy="19050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8E239041-B6E9-F17A-101F-2DAE323376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19987" y="5267797"/>
            <a:ext cx="546100" cy="19050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1C8710E-A302-686C-069A-3D3F3692E4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56651" y="5805228"/>
            <a:ext cx="546100" cy="19050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7B82F5B4-F919-F33B-A510-D4631F290A5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11371" y="4170026"/>
            <a:ext cx="393700" cy="38100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A46025E2-804B-E4F3-3EA9-847319E004A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86329" y="4186185"/>
            <a:ext cx="393700" cy="38100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1C048D16-51FB-940F-E974-6C78F1CDDFD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04535" y="4703857"/>
            <a:ext cx="393700" cy="381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D7974F0-DE1D-89DE-F6E2-6409FE5CBE6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57863" y="47649"/>
            <a:ext cx="4178300" cy="1117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C12935-ED54-9E7A-ED8C-7655F8F8ADD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8672" y="4567185"/>
            <a:ext cx="635000" cy="7239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7035217-1974-725B-A26D-8BBD602F02A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8043" y="5684990"/>
            <a:ext cx="1092200" cy="7239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3F46FE4-7FF9-27F8-932E-3AF28C3C97D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79991" y="4475936"/>
            <a:ext cx="1104900" cy="10287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AC06571-C92C-AAE0-AAD8-3E00D3674FD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813893" y="5568914"/>
            <a:ext cx="1104900" cy="10287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A0F15BE-1D07-6655-8350-4974A8014B3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202090" y="5482285"/>
            <a:ext cx="1231900" cy="12446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061AFB5-BC77-9927-D501-3A91CFA7E3D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202090" y="4421135"/>
            <a:ext cx="1231900" cy="10160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DCA1365-CF96-8106-6AA6-5186CCF319B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68013" y="4386357"/>
            <a:ext cx="1231900" cy="10160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11AD460-2F9A-D505-ECA5-52AA62E10B1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638014" y="5666590"/>
            <a:ext cx="1092200" cy="10160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9E02C23-2FD8-83A2-C051-4E88FFC5711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033507" y="4421135"/>
            <a:ext cx="1092200" cy="10160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B3AAAA3-2F98-CE90-2442-6D52DB3AA12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976220" y="5665940"/>
            <a:ext cx="1231900" cy="101600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F770F575-98D5-582B-67D9-B7B2E9F7F694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256523" y="4383521"/>
            <a:ext cx="1231900" cy="102870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A4AF401-0A99-964A-36E6-B10F87D35934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246011" y="5591442"/>
            <a:ext cx="1054100" cy="101600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CB1D9EC7-9F93-7F7E-CC9C-F037B3C9AAA1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1050501" y="5226802"/>
            <a:ext cx="596900" cy="36830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52E037E5-D9C5-40F3-3E5F-AB2672B762AC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1054914" y="5716328"/>
            <a:ext cx="596900" cy="36830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191FF68E-E254-1207-DEEC-D16A7BDE1815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898729" y="4354066"/>
            <a:ext cx="723900" cy="41910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D5DEC047-DD14-F65E-B393-7CCEC48745E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894193" y="4867673"/>
            <a:ext cx="723900" cy="419100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2F4FC04F-AC9C-74C4-E7FF-9EE8615553F8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652274" y="5790607"/>
            <a:ext cx="1028700" cy="7239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B12F8D6-4FD6-6F95-7E7B-0BF3F4C3D20E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0152331" y="6191368"/>
            <a:ext cx="647700" cy="355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6710A26-F769-B322-B3DA-98DDB69047AB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916394" y="5294657"/>
            <a:ext cx="723900" cy="419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D06C5F-484A-1F07-6DC8-47CF87D3CD7A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1056257" y="6205854"/>
            <a:ext cx="6477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678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60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Comito, Robert J</dc:creator>
  <cp:lastModifiedBy>Comito, Robert J</cp:lastModifiedBy>
  <cp:revision>22</cp:revision>
  <dcterms:created xsi:type="dcterms:W3CDTF">2021-04-26T17:32:50Z</dcterms:created>
  <dcterms:modified xsi:type="dcterms:W3CDTF">2023-08-17T14:18:11Z</dcterms:modified>
</cp:coreProperties>
</file>