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901E-68A2-7244-BBC9-624306AA8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3B519-0860-924E-8A8A-92084774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E33F-B7DD-CD46-8A70-8FBF173E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7B8-023F-6849-8C7B-45BC243C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45AE-2F7D-4940-BE7F-79B7D04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F51-81F1-5D44-9107-4B8A38D5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B21BB-1258-B447-9511-D0F8722D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659-12B9-2E40-80B4-566452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0A3C-733A-5D49-ADF3-E338FD1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A96-8997-404C-A299-AC457B82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E704-E6F8-5248-B0C3-E92635EC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5F08-3762-7949-A004-E4BF70C3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8D95-3671-4C46-BEB3-40F0BB0C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CE43-5163-4143-99E3-AD314FD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61C6-282E-7D43-9340-CEA9089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8E77-B5AF-2448-A8F8-CC28BA12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75-03FD-234B-9638-62380ABF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3760-59C7-814D-A7D5-3359D8A3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6B90-EA0D-E945-9500-50AFF79C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76B5-8045-6744-B895-E4250EE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6D6-DEFB-B74B-9374-2A9D2775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AD32-1442-A548-8C2F-F11C1A59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74F-84B6-1D41-A339-BF7DDB9E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69CC-CFF0-104C-ADC3-85B4D351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A5E8-DC88-674D-9D23-75BA83E1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E017-0465-D940-BDF0-C69B564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CA6-C7E2-C340-A0D7-DDB1CE79C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05217-BC79-F74E-973A-204B33A4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80C1-11A0-AA4B-9FFF-80268D5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58B-6E28-5B4D-9C1F-311EFE52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BAC0D-BFD1-BA43-8DFB-DB275E0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EE3E-9EE4-A04A-8A5F-12EBD0F2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DA83-151C-F845-A8A0-9922DE6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01828-98A0-2A48-BC80-5D729ABCF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0397-4124-EF41-9E5B-42EA41687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B026E-E544-B746-9D7C-657BD9D2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521A5-603D-124F-B89C-0D3E634E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0DDDA-B488-DC42-9645-C93F1E52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41DCB-FCD9-1146-A7E5-3DA4AFE8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AC5B-34E1-1E46-90A3-59627297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3C03A-1F49-DA44-9DA7-970BBD09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4606F-35B4-ED48-8C3B-3FE97703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8BB4-B1BD-FF45-8B88-97FA6C3D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9B5E4-E0EF-444F-86D2-EB15AC4E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E644C-5C57-1742-8B5B-66991C85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AAA0-2E59-894D-B961-FC3EAE0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F1-3995-A248-B08D-47307714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AB0F-4FDF-A240-AF97-1DD6E83B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2FAF3-7601-0745-9C74-714116C9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C5506-630C-D649-ACF4-C1DC77B2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E1DE-6E39-C948-85D8-690F9BA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D125-A97F-6945-A756-F854C9B0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A685-CBCC-1F44-8511-79EB9C98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B745-2F5B-E847-ABA2-961074F3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A2190-047A-4C46-9C32-A57CD402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3118-AB5C-824E-BB4C-AD720832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DF49-AAAD-1C40-8DFD-15BE634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F1B0-C1A6-7D42-9BE8-46BD644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826C-431A-CB46-9AE1-F0CDB1FB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1F04B-A1D7-C846-9F78-E07D68D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DEBC-2B1C-854B-9AE4-6FDAD00E3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4BE-E0C4-A040-BB13-855BD2B9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211-A3CC-F04A-94F7-6EC02D167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E6F1088-AE05-8840-8CA7-786BB2660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85" y="1979338"/>
            <a:ext cx="647700" cy="142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0FC420-2440-4B4B-9628-7CC3B9D86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566" y="1973160"/>
            <a:ext cx="647700" cy="142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FE3012-5283-AB44-AC3C-2000AF2A6A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2108" y="1991695"/>
            <a:ext cx="647700" cy="142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20AA182-DC03-064A-A73F-C42D0F2E64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2108" y="3393264"/>
            <a:ext cx="647700" cy="14287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D47EB2A-93B7-7246-B0DE-2DF0BAF14981}"/>
              </a:ext>
            </a:extLst>
          </p:cNvPr>
          <p:cNvSpPr txBox="1"/>
          <p:nvPr/>
        </p:nvSpPr>
        <p:spPr>
          <a:xfrm>
            <a:off x="395415" y="1079117"/>
            <a:ext cx="11449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First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draw arrows):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755E4E-0987-0E4B-86E1-438AE6E43E10}"/>
              </a:ext>
            </a:extLst>
          </p:cNvPr>
          <p:cNvCxnSpPr>
            <a:cxnSpLocks/>
          </p:cNvCxnSpPr>
          <p:nvPr/>
        </p:nvCxnSpPr>
        <p:spPr>
          <a:xfrm flipV="1">
            <a:off x="395415" y="2582307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335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following images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indicate the mechanism of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reaction and draw arrows: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2FF4EE5-920C-2A4A-9EB9-D9C46A96B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731" y="3417912"/>
            <a:ext cx="647700" cy="14287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C32AA29-96F4-5348-A37A-FF216F2DE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566" y="3417912"/>
            <a:ext cx="647700" cy="14287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4476EB8-EDE4-C346-A3F4-BD5E76CCC526}"/>
              </a:ext>
            </a:extLst>
          </p:cNvPr>
          <p:cNvSpPr txBox="1"/>
          <p:nvPr/>
        </p:nvSpPr>
        <p:spPr>
          <a:xfrm>
            <a:off x="395415" y="2660773"/>
            <a:ext cx="11649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Second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draw arrows):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4C903-9B9A-9842-BF3D-345B850E6F83}"/>
              </a:ext>
            </a:extLst>
          </p:cNvPr>
          <p:cNvCxnSpPr>
            <a:cxnSpLocks/>
          </p:cNvCxnSpPr>
          <p:nvPr/>
        </p:nvCxnSpPr>
        <p:spPr>
          <a:xfrm flipV="1">
            <a:off x="395415" y="4059009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166EF82-2ED9-B349-92D0-9AE4D3ACB95F}"/>
              </a:ext>
            </a:extLst>
          </p:cNvPr>
          <p:cNvSpPr txBox="1"/>
          <p:nvPr/>
        </p:nvSpPr>
        <p:spPr>
          <a:xfrm>
            <a:off x="395415" y="4137382"/>
            <a:ext cx="7115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these figures (leave the unused ones down here):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CDEEF3-06E5-4743-C589-CFCC47F6A8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179" y="117546"/>
            <a:ext cx="4610100" cy="939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7D85F9-8A3A-9971-42CA-0E38061658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4358" y="4637806"/>
            <a:ext cx="635000" cy="5969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6D77D6-7A75-6401-8411-BD741483A7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74836" y="5963284"/>
            <a:ext cx="622300" cy="5715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40BC0C0-44FC-54B8-67AF-01ED61AED2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6186" y="4587006"/>
            <a:ext cx="838200" cy="6985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BABC0C2-857F-7AC8-8A12-68E18BBD2EA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236" y="5899784"/>
            <a:ext cx="800100" cy="6985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09446C6-9464-AF78-6D60-9DBD23D888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33122" y="4472706"/>
            <a:ext cx="952500" cy="9271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28B5B34-9DDB-EDF3-91DD-0E5D5537D6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22236" y="5785484"/>
            <a:ext cx="1155700" cy="9271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8126641-E8C7-04C7-8377-44CB03C6364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98094" y="4472706"/>
            <a:ext cx="1003300" cy="9271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36E2073-CFA3-3CF5-A445-615AAECBA50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94036" y="5899784"/>
            <a:ext cx="774700" cy="6985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C07AEF6-8062-2528-B770-08AC9C3292A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507436" y="4834656"/>
            <a:ext cx="647700" cy="2032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DEF177C-49BF-E035-A0F7-7F5865E2861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507436" y="6147434"/>
            <a:ext cx="647700" cy="2032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EA4375E9-EFFB-D9A5-E4C1-128D6EA3E49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90130" y="4714006"/>
            <a:ext cx="927100" cy="4445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DE32F003-0398-2A9E-BC62-74B267D7CC3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68974" y="5345269"/>
            <a:ext cx="927100" cy="4445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5C4285A-FAF6-04E9-56A5-B1147562001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65636" y="6026784"/>
            <a:ext cx="927100" cy="44450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DAA64DE-D2B6-A6D6-6C16-00CA2FD689E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05966" y="4599706"/>
            <a:ext cx="927100" cy="67310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8861D22-F93E-48CD-26D6-C86D01C92C5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89636" y="5912484"/>
            <a:ext cx="927100" cy="67310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268D75B2-F70C-0505-904B-FB3E2F22939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321802" y="4714006"/>
            <a:ext cx="596900" cy="44450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17CEA12-F22C-76B3-26C9-BF6FB029B4D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313636" y="6026784"/>
            <a:ext cx="5969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Comito, Robert J</dc:creator>
  <cp:lastModifiedBy>Comito, Robert J</cp:lastModifiedBy>
  <cp:revision>23</cp:revision>
  <dcterms:created xsi:type="dcterms:W3CDTF">2021-04-26T17:32:50Z</dcterms:created>
  <dcterms:modified xsi:type="dcterms:W3CDTF">2023-08-17T14:21:30Z</dcterms:modified>
</cp:coreProperties>
</file>